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7" r:id="rId2"/>
    <p:sldId id="256" r:id="rId3"/>
    <p:sldId id="257" r:id="rId4"/>
    <p:sldId id="263" r:id="rId5"/>
    <p:sldId id="258" r:id="rId6"/>
    <p:sldId id="259" r:id="rId7"/>
    <p:sldId id="260" r:id="rId8"/>
    <p:sldId id="262" r:id="rId9"/>
    <p:sldId id="261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0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22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474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346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99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5570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68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53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98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0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11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13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37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70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87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351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CB7CE6-29A5-45B0-AE85-D367E243602C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5E5485-0D40-49A4-BDDB-BC211F6115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480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3470-221C-4BBE-AA69-BC1AF4B82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D15E8-CBCF-46FF-8CFC-0F63FC755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Project-1</a:t>
            </a:r>
          </a:p>
        </p:txBody>
      </p:sp>
    </p:spTree>
    <p:extLst>
      <p:ext uri="{BB962C8B-B14F-4D97-AF65-F5344CB8AC3E}">
        <p14:creationId xmlns:p14="http://schemas.microsoft.com/office/powerpoint/2010/main" val="283362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5B15-C585-4242-A60F-698F3CA7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Gmail Inbox Screen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64A2C5E-0DB6-4EA4-A187-3ED1A4FA34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1" b="151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335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5B15-C585-4242-A60F-698F3CA7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Outlook Inbox Screen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9414157-C313-4F7C-96E8-F716353DC7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2" b="151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6521820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1CE2A-D8CC-4688-A3C3-F343501B8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6" y="541537"/>
            <a:ext cx="10599940" cy="52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3470-221C-4BBE-AA69-BC1AF4B82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Multi Mailbox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D15E8-CBCF-46FF-8CFC-0F63FC755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Saurabh Maydeo &amp; Chaitanya Sai Linga</a:t>
            </a:r>
          </a:p>
        </p:txBody>
      </p:sp>
    </p:spTree>
    <p:extLst>
      <p:ext uri="{BB962C8B-B14F-4D97-AF65-F5344CB8AC3E}">
        <p14:creationId xmlns:p14="http://schemas.microsoft.com/office/powerpoint/2010/main" val="2902201078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172B-0C62-4964-9E77-6D9CE1A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     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B8873-5C29-452D-A011-BA0668292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17" y="2610376"/>
            <a:ext cx="10193180" cy="326549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Checking emails regularly during the day in different tabs can be a time consuming way to keep inbox at manageable levels. So, the effective approach is to easily access multiple Inbox concurrently.</a:t>
            </a:r>
          </a:p>
          <a:p>
            <a:pPr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10695-F763-4DAF-B88C-62ACF6F7F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958" y="657752"/>
            <a:ext cx="23336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6416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A0132-6CEC-43A1-A47E-C15077A1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B230-7A28-4386-B9A4-5D23DC000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25" y="2423604"/>
            <a:ext cx="10230772" cy="3452264"/>
          </a:xfrm>
        </p:spPr>
        <p:txBody>
          <a:bodyPr/>
          <a:lstStyle/>
          <a:p>
            <a:pPr>
              <a:buNone/>
            </a:pPr>
            <a:r>
              <a:rPr lang="en-US" dirty="0"/>
              <a:t>In This Project we developed a simple web app to manage multiple Email Inbox view in a very creative and user Friendly manner.</a:t>
            </a:r>
            <a:r>
              <a:rPr lang="en-US" sz="3200" dirty="0"/>
              <a:t>    </a:t>
            </a:r>
          </a:p>
          <a:p>
            <a:pPr>
              <a:buNone/>
            </a:pPr>
            <a:r>
              <a:rPr lang="en-US" sz="3200" dirty="0"/>
              <a:t>    </a:t>
            </a:r>
            <a:r>
              <a:rPr lang="en-US" dirty="0"/>
              <a:t>eg: Gmail and outlook are taken for use case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827863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6EAD-F153-440E-B11F-508B56FD7F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601200" cy="914400"/>
          </a:xfrm>
        </p:spPr>
        <p:txBody>
          <a:bodyPr/>
          <a:lstStyle/>
          <a:p>
            <a:r>
              <a:rPr lang="en-IN" dirty="0"/>
              <a:t>Landing Page : Homepage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C4D533-1057-456A-9326-8AAF69D8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0" y="1535113"/>
            <a:ext cx="10440140" cy="4670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48605338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6EAD-F153-440E-B11F-508B56FD7F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20713"/>
            <a:ext cx="9601200" cy="914400"/>
          </a:xfrm>
        </p:spPr>
        <p:txBody>
          <a:bodyPr/>
          <a:lstStyle/>
          <a:p>
            <a:r>
              <a:rPr lang="en-IN" dirty="0"/>
              <a:t>Landing Page : Homepage View-2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1CD83-6AE2-4BB0-9316-C9306EFD6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89" y="1756327"/>
            <a:ext cx="10670960" cy="4480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6821872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618B6A-3FE1-4572-A357-CA8225BA7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764"/>
          <a:stretch/>
        </p:blipFill>
        <p:spPr>
          <a:xfrm>
            <a:off x="5168790" y="1205121"/>
            <a:ext cx="6282919" cy="38661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8BDDFD5-0DE5-424B-8936-4AC66906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29" y="1495018"/>
            <a:ext cx="3718455" cy="1371600"/>
          </a:xfrm>
        </p:spPr>
        <p:txBody>
          <a:bodyPr/>
          <a:lstStyle/>
          <a:p>
            <a:r>
              <a:rPr lang="en-IN" dirty="0"/>
              <a:t>HTML Code</a:t>
            </a:r>
          </a:p>
        </p:txBody>
      </p:sp>
    </p:spTree>
    <p:extLst>
      <p:ext uri="{BB962C8B-B14F-4D97-AF65-F5344CB8AC3E}">
        <p14:creationId xmlns:p14="http://schemas.microsoft.com/office/powerpoint/2010/main" val="4284572558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32C1-DA79-4315-A8FC-960601F0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CSS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4F69EC-029A-4E1F-811C-D0EF5CC7D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900367"/>
            <a:ext cx="5470525" cy="30572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8999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AABE-C501-42C8-822D-74DF1E3B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Hover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F1157-4E90-4E77-985E-F978C5DA6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190569"/>
            <a:ext cx="5010553" cy="38957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19922988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</TotalTime>
  <Words>106</Words>
  <Application>Microsoft Office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Garamond</vt:lpstr>
      <vt:lpstr>Organic</vt:lpstr>
      <vt:lpstr>Web Programming</vt:lpstr>
      <vt:lpstr>Multi Mailbox System</vt:lpstr>
      <vt:lpstr>Problem Statement                         </vt:lpstr>
      <vt:lpstr>Solution</vt:lpstr>
      <vt:lpstr>Landing Page : Homepage</vt:lpstr>
      <vt:lpstr>Landing Page : Homepage View-2</vt:lpstr>
      <vt:lpstr>HTML Code</vt:lpstr>
      <vt:lpstr>CSS Code</vt:lpstr>
      <vt:lpstr>Hover Code</vt:lpstr>
      <vt:lpstr>Gmail Inbox Screen</vt:lpstr>
      <vt:lpstr>Outlook Inbox Screen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</dc:title>
  <dc:creator>Chaitanya Sai Linga</dc:creator>
  <cp:lastModifiedBy>Chaitanya Sai Linga</cp:lastModifiedBy>
  <cp:revision>1</cp:revision>
  <dcterms:created xsi:type="dcterms:W3CDTF">2021-09-29T02:13:58Z</dcterms:created>
  <dcterms:modified xsi:type="dcterms:W3CDTF">2021-09-29T02:59:41Z</dcterms:modified>
</cp:coreProperties>
</file>